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B3EC-A3BD-480B-88F1-56F5ED62BD37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89E6-E85A-4322-97A9-0EF33A25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89E6-E85A-4322-97A9-0EF33A250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97421D-6131-4ADA-9BCF-D19D6326D0BF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3E5D35-9464-47AF-8AA2-6199D9EC434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752600"/>
          </a:xfrm>
        </p:spPr>
        <p:txBody>
          <a:bodyPr/>
          <a:lstStyle/>
          <a:p>
            <a:r>
              <a:rPr lang="en-US" dirty="0" smtClean="0"/>
              <a:t>Hilda Gomez</a:t>
            </a:r>
            <a:endParaRPr lang="en-US" dirty="0"/>
          </a:p>
        </p:txBody>
      </p:sp>
      <p:pic>
        <p:nvPicPr>
          <p:cNvPr id="7170" name="Picture 2" descr="C:\Users\User\Downloads\DSCN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6970" y="3027730"/>
            <a:ext cx="4377239" cy="328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/>
          <a:lstStyle/>
          <a:p>
            <a:r>
              <a:rPr lang="es-ES" dirty="0" smtClean="0"/>
              <a:t>Sobre</a:t>
            </a:r>
            <a:r>
              <a:rPr lang="en-US" dirty="0" smtClean="0"/>
              <a:t> </a:t>
            </a:r>
            <a:r>
              <a:rPr lang="es-ES" dirty="0" smtClean="0"/>
              <a:t>Mi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4572000"/>
          </a:xfrm>
        </p:spPr>
        <p:txBody>
          <a:bodyPr/>
          <a:lstStyle/>
          <a:p>
            <a:r>
              <a:rPr lang="es-ES" dirty="0" smtClean="0"/>
              <a:t>Nací el 22 de Diciembre del a</a:t>
            </a:r>
            <a:r>
              <a:rPr lang="es-ES" dirty="0" smtClean="0">
                <a:latin typeface="Times New Roman"/>
                <a:cs typeface="Times New Roman"/>
              </a:rPr>
              <a:t>ñ</a:t>
            </a:r>
            <a:r>
              <a:rPr lang="es-ES" dirty="0" smtClean="0"/>
              <a:t>o 1998</a:t>
            </a:r>
          </a:p>
          <a:p>
            <a:r>
              <a:rPr lang="es-ES" dirty="0" smtClean="0"/>
              <a:t>Vengo de una familia de inmigrantes </a:t>
            </a:r>
          </a:p>
          <a:p>
            <a:pPr lvl="1"/>
            <a:r>
              <a:rPr lang="es-ES" dirty="0" smtClean="0"/>
              <a:t>Magdalena Jalisco, México</a:t>
            </a:r>
          </a:p>
          <a:p>
            <a:r>
              <a:rPr lang="es-ES" dirty="0" smtClean="0"/>
              <a:t>Somos 5 incluyéndome a mi</a:t>
            </a:r>
          </a:p>
          <a:p>
            <a:pPr lvl="1"/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b="9083"/>
          <a:stretch/>
        </p:blipFill>
        <p:spPr bwMode="auto">
          <a:xfrm>
            <a:off x="1981200" y="546510"/>
            <a:ext cx="4419600" cy="568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3254"/>
            <a:ext cx="3624263" cy="64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39" y="768192"/>
            <a:ext cx="3308339" cy="588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experiencia en la secundaria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503920" cy="4572000"/>
          </a:xfrm>
        </p:spPr>
        <p:txBody>
          <a:bodyPr>
            <a:normAutofit/>
          </a:bodyPr>
          <a:lstStyle/>
          <a:p>
            <a:r>
              <a:rPr lang="es-ES" dirty="0" smtClean="0"/>
              <a:t>E participado en diferentes organizaciones:</a:t>
            </a:r>
          </a:p>
          <a:p>
            <a:pPr lvl="1"/>
            <a:r>
              <a:rPr lang="es-ES" dirty="0" smtClean="0"/>
              <a:t>REAP </a:t>
            </a:r>
          </a:p>
          <a:p>
            <a:pPr lvl="1"/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Voice</a:t>
            </a:r>
            <a:endParaRPr lang="es-ES" dirty="0"/>
          </a:p>
          <a:p>
            <a:pPr lvl="1"/>
            <a:r>
              <a:rPr lang="es-ES" dirty="0"/>
              <a:t>ASL </a:t>
            </a:r>
          </a:p>
          <a:p>
            <a:pPr lvl="1"/>
            <a:r>
              <a:rPr lang="es-ES" dirty="0" smtClean="0"/>
              <a:t>Programa Migrante </a:t>
            </a:r>
            <a:endParaRPr lang="es-ES" dirty="0"/>
          </a:p>
          <a:p>
            <a:r>
              <a:rPr lang="es-ES" dirty="0" smtClean="0"/>
              <a:t>El sistema PBS a sido un desafío </a:t>
            </a:r>
          </a:p>
          <a:p>
            <a:pPr lvl="1"/>
            <a:r>
              <a:rPr lang="es-ES" dirty="0" smtClean="0"/>
              <a:t>Tener la mentalidad de aprender nosotros mismos  </a:t>
            </a:r>
          </a:p>
          <a:p>
            <a:pPr lvl="1"/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8" y="1395071"/>
            <a:ext cx="629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8477"/>
            <a:ext cx="5696857" cy="427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4716" y="594971"/>
            <a:ext cx="355758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img14702821139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5415719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Observación profesional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Yo escogí a un maestro de Primaria </a:t>
            </a:r>
          </a:p>
          <a:p>
            <a:r>
              <a:rPr lang="es-ES" dirty="0" smtClean="0"/>
              <a:t>Se conecta con mi interés de ser una profesora de universidad o colegio </a:t>
            </a:r>
          </a:p>
          <a:p>
            <a:r>
              <a:rPr lang="es-ES" dirty="0" smtClean="0"/>
              <a:t>Hay mucho trabajo que necesita ser calificado </a:t>
            </a:r>
          </a:p>
          <a:p>
            <a:r>
              <a:rPr lang="es-ES" dirty="0" smtClean="0"/>
              <a:t>Tenido la oportunidad de ensenar a un grupo</a:t>
            </a:r>
          </a:p>
          <a:p>
            <a:r>
              <a:rPr lang="es-ES" dirty="0" smtClean="0"/>
              <a:t>Es un trabajo que si me miro haciendo en el futuro  </a:t>
            </a:r>
            <a:endParaRPr lang="es-ES" dirty="0"/>
          </a:p>
        </p:txBody>
      </p:sp>
      <p:pic>
        <p:nvPicPr>
          <p:cNvPr id="3074" name="Picture 2" descr="C:\Users\User\Documents\1-47-21-j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395732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French </a:t>
            </a:r>
          </a:p>
          <a:p>
            <a:r>
              <a:rPr lang="en-US" dirty="0" smtClean="0"/>
              <a:t>It interest me to learn a new language </a:t>
            </a:r>
          </a:p>
          <a:p>
            <a:r>
              <a:rPr lang="en-US" dirty="0" smtClean="0"/>
              <a:t>Relates to my major in being able teach in a foreign language</a:t>
            </a:r>
          </a:p>
          <a:p>
            <a:r>
              <a:rPr lang="en-US" dirty="0" smtClean="0"/>
              <a:t>It taught me a new culture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419601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2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not decided where I would like to go after </a:t>
            </a:r>
            <a:r>
              <a:rPr lang="en-US" dirty="0"/>
              <a:t>H</a:t>
            </a:r>
            <a:r>
              <a:rPr lang="en-US" dirty="0" smtClean="0"/>
              <a:t>igh School </a:t>
            </a:r>
          </a:p>
          <a:p>
            <a:pPr lvl="1"/>
            <a:r>
              <a:rPr lang="en-US" dirty="0" smtClean="0"/>
              <a:t>Close to home </a:t>
            </a:r>
          </a:p>
          <a:p>
            <a:pPr lvl="2"/>
            <a:r>
              <a:rPr lang="en-US" dirty="0" smtClean="0"/>
              <a:t>I have applied to:</a:t>
            </a:r>
          </a:p>
          <a:p>
            <a:pPr lvl="3"/>
            <a:r>
              <a:rPr lang="en-US" dirty="0" smtClean="0"/>
              <a:t>CSU Bakersfield, CSU Fresno, CSU Stanislaus, CSU East Bay </a:t>
            </a:r>
          </a:p>
          <a:p>
            <a:pPr lvl="3"/>
            <a:r>
              <a:rPr lang="en-US" dirty="0" smtClean="0"/>
              <a:t>Porterville College, College of the Sequoias </a:t>
            </a:r>
          </a:p>
          <a:p>
            <a:pPr lvl="1"/>
            <a:r>
              <a:rPr lang="en-US" dirty="0" smtClean="0"/>
              <a:t>Major is Applied Mathematics </a:t>
            </a:r>
          </a:p>
          <a:p>
            <a:pPr lvl="2"/>
            <a:r>
              <a:rPr lang="en-US" dirty="0" smtClean="0"/>
              <a:t>Credentials in single subject teaching</a:t>
            </a:r>
          </a:p>
          <a:p>
            <a:pPr lvl="1"/>
            <a:r>
              <a:rPr lang="en-US" dirty="0" smtClean="0"/>
              <a:t>Minor is Business Administration</a:t>
            </a:r>
          </a:p>
          <a:p>
            <a:r>
              <a:rPr lang="en-US" dirty="0" smtClean="0"/>
              <a:t>Really don’t have Financial </a:t>
            </a:r>
            <a:r>
              <a:rPr lang="en-US" dirty="0"/>
              <a:t>S</a:t>
            </a:r>
            <a:r>
              <a:rPr lang="en-US" dirty="0" smtClean="0"/>
              <a:t>upport from my family</a:t>
            </a:r>
          </a:p>
          <a:p>
            <a:r>
              <a:rPr lang="en-US" dirty="0" smtClean="0"/>
              <a:t>Short term goal is to graduate from High School </a:t>
            </a:r>
          </a:p>
          <a:p>
            <a:pPr marL="868680" lvl="3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257800" cy="34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459698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great experience </a:t>
            </a:r>
          </a:p>
          <a:p>
            <a:r>
              <a:rPr lang="en-US" dirty="0" smtClean="0"/>
              <a:t>More independent learner</a:t>
            </a:r>
          </a:p>
          <a:p>
            <a:r>
              <a:rPr lang="en-US" dirty="0" smtClean="0"/>
              <a:t>I have a potential in Math </a:t>
            </a:r>
          </a:p>
          <a:p>
            <a:r>
              <a:rPr lang="en-US" dirty="0" smtClean="0"/>
              <a:t>From PBS I am taking:</a:t>
            </a:r>
          </a:p>
          <a:p>
            <a:pPr lvl="1"/>
            <a:r>
              <a:rPr lang="en-US" dirty="0" smtClean="0"/>
              <a:t>learning on my own </a:t>
            </a:r>
          </a:p>
          <a:p>
            <a:pPr lvl="1"/>
            <a:r>
              <a:rPr lang="en-US" dirty="0" smtClean="0"/>
              <a:t>Determination 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99" y="3500437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4691</TotalTime>
  <Words>234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Hilda Gomez</vt:lpstr>
      <vt:lpstr>Sobre Mi</vt:lpstr>
      <vt:lpstr>Mi experiencia en la secundaria </vt:lpstr>
      <vt:lpstr>Observación profesional </vt:lpstr>
      <vt:lpstr>Pathway </vt:lpstr>
      <vt:lpstr>Post-High School Plans</vt:lpstr>
      <vt:lpstr>Leaving High School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Hilda Gomez</dc:title>
  <dc:creator>User</dc:creator>
  <cp:lastModifiedBy>User</cp:lastModifiedBy>
  <cp:revision>25</cp:revision>
  <dcterms:created xsi:type="dcterms:W3CDTF">2017-01-08T02:37:37Z</dcterms:created>
  <dcterms:modified xsi:type="dcterms:W3CDTF">2017-03-20T04:53:20Z</dcterms:modified>
</cp:coreProperties>
</file>